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296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217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60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2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25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34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762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14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419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103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12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9EFCB-1236-47FA-9D0B-9539CB7E5C2C}" type="datetimeFigureOut">
              <a:rPr lang="en-US" smtClean="0"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D4AF3-A2E3-4A83-8FBC-8C5CCD00F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87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xplorationdiscoveryandcreation.files.wordpress.com/2015/02/classroom-concept-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1671637"/>
            <a:ext cx="9220200" cy="518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" y="533400"/>
            <a:ext cx="123226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800" dirty="0" smtClean="0">
                <a:latin typeface="Berlin Sans FB Demi" panose="020E0802020502020306" pitchFamily="34" charset="0"/>
              </a:rPr>
              <a:t>Une minute pour étudier la salle de classe dans la photo!</a:t>
            </a:r>
            <a:endParaRPr lang="fr-FR" sz="3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466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33400"/>
            <a:ext cx="12192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800" dirty="0" smtClean="0">
                <a:latin typeface="Berlin Sans FB Demi" panose="020E0802020502020306" pitchFamily="34" charset="0"/>
              </a:rPr>
              <a:t>Une minute pour préparer des phrases complètes!</a:t>
            </a:r>
            <a:endParaRPr lang="fr-FR" sz="38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1543050"/>
            <a:ext cx="106680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Il y a …    </a:t>
            </a:r>
            <a:r>
              <a:rPr lang="fr-FR" sz="6600" dirty="0" smtClean="0">
                <a:latin typeface="Berlin Sans FB Demi" panose="020E0802020502020306" pitchFamily="34" charset="0"/>
              </a:rPr>
              <a:t/>
            </a:r>
            <a:br>
              <a:rPr lang="fr-FR" sz="6600" dirty="0" smtClean="0">
                <a:latin typeface="Berlin Sans FB Demi" panose="020E0802020502020306" pitchFamily="34" charset="0"/>
              </a:rPr>
            </a:br>
            <a:r>
              <a:rPr lang="fr-FR" sz="4800" dirty="0" smtClean="0">
                <a:latin typeface="Berlin Sans FB Demi" panose="020E0802020502020306" pitchFamily="34" charset="0"/>
              </a:rPr>
              <a:t>(</a:t>
            </a:r>
            <a:r>
              <a:rPr lang="fr-FR" sz="4800" dirty="0" err="1" smtClean="0">
                <a:latin typeface="Berlin Sans FB Demi" panose="020E0802020502020306" pitchFamily="34" charset="0"/>
              </a:rPr>
              <a:t>there</a:t>
            </a:r>
            <a:r>
              <a:rPr lang="fr-FR" sz="4800" dirty="0" smtClean="0"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latin typeface="Berlin Sans FB Demi" panose="020E0802020502020306" pitchFamily="34" charset="0"/>
              </a:rPr>
              <a:t>is</a:t>
            </a:r>
            <a:r>
              <a:rPr lang="fr-FR" sz="4800" dirty="0" smtClean="0">
                <a:latin typeface="Berlin Sans FB Demi" panose="020E0802020502020306" pitchFamily="34" charset="0"/>
              </a:rPr>
              <a:t>/</a:t>
            </a:r>
            <a:r>
              <a:rPr lang="fr-FR" sz="4800" dirty="0" err="1" smtClean="0">
                <a:latin typeface="Berlin Sans FB Demi" panose="020E0802020502020306" pitchFamily="34" charset="0"/>
              </a:rPr>
              <a:t>there</a:t>
            </a:r>
            <a:r>
              <a:rPr lang="fr-FR" sz="4800" dirty="0" smtClean="0">
                <a:latin typeface="Berlin Sans FB Demi" panose="020E0802020502020306" pitchFamily="34" charset="0"/>
              </a:rPr>
              <a:t> are)</a:t>
            </a:r>
          </a:p>
          <a:p>
            <a:endParaRPr lang="fr-FR" sz="4800" dirty="0">
              <a:latin typeface="Berlin Sans FB Demi" panose="020E0802020502020306" pitchFamily="34" charset="0"/>
            </a:endParaRPr>
          </a:p>
          <a:p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Il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y a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pas</a:t>
            </a:r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de</a:t>
            </a:r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…     </a:t>
            </a:r>
            <a:r>
              <a:rPr lang="fr-FR" sz="6600" dirty="0" smtClean="0">
                <a:latin typeface="Berlin Sans FB Demi" panose="020E0802020502020306" pitchFamily="34" charset="0"/>
              </a:rPr>
              <a:t/>
            </a:r>
            <a:br>
              <a:rPr lang="fr-FR" sz="6600" dirty="0" smtClean="0">
                <a:latin typeface="Berlin Sans FB Demi" panose="020E0802020502020306" pitchFamily="34" charset="0"/>
              </a:rPr>
            </a:br>
            <a:r>
              <a:rPr lang="fr-FR" sz="4800" dirty="0" smtClean="0">
                <a:latin typeface="Berlin Sans FB Demi" panose="020E0802020502020306" pitchFamily="34" charset="0"/>
              </a:rPr>
              <a:t>(</a:t>
            </a:r>
            <a:r>
              <a:rPr lang="fr-FR" sz="4800" dirty="0" err="1" smtClean="0">
                <a:latin typeface="Berlin Sans FB Demi" panose="020E0802020502020306" pitchFamily="34" charset="0"/>
              </a:rPr>
              <a:t>there</a:t>
            </a:r>
            <a:r>
              <a:rPr lang="fr-FR" sz="4800" dirty="0" smtClean="0"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latin typeface="Berlin Sans FB Demi" panose="020E0802020502020306" pitchFamily="34" charset="0"/>
              </a:rPr>
              <a:t>isn’t</a:t>
            </a:r>
            <a:r>
              <a:rPr lang="fr-FR" sz="4800" dirty="0" smtClean="0">
                <a:latin typeface="Berlin Sans FB Demi" panose="020E0802020502020306" pitchFamily="34" charset="0"/>
              </a:rPr>
              <a:t>/</a:t>
            </a:r>
            <a:r>
              <a:rPr lang="fr-FR" sz="4800" dirty="0" err="1" smtClean="0">
                <a:latin typeface="Berlin Sans FB Demi" panose="020E0802020502020306" pitchFamily="34" charset="0"/>
              </a:rPr>
              <a:t>arent</a:t>
            </a:r>
            <a:r>
              <a:rPr lang="fr-FR" sz="4800" dirty="0" smtClean="0"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latin typeface="Berlin Sans FB Demi" panose="020E0802020502020306" pitchFamily="34" charset="0"/>
              </a:rPr>
              <a:t>any</a:t>
            </a:r>
            <a:r>
              <a:rPr lang="fr-FR" sz="4800" dirty="0" smtClean="0">
                <a:latin typeface="Berlin Sans FB Demi" panose="020E0802020502020306" pitchFamily="34" charset="0"/>
              </a:rPr>
              <a:t>…)</a:t>
            </a:r>
            <a:endParaRPr lang="fr-FR" sz="4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36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33400"/>
            <a:ext cx="1238068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800" dirty="0" smtClean="0">
                <a:latin typeface="Berlin Sans FB Demi" panose="020E0802020502020306" pitchFamily="34" charset="0"/>
              </a:rPr>
              <a:t>Une minute pour étudier la salle de classe dans la photo!</a:t>
            </a:r>
            <a:endParaRPr lang="fr-FR" sz="38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314450"/>
            <a:ext cx="73914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93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33400"/>
            <a:ext cx="12192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800" dirty="0" smtClean="0">
                <a:latin typeface="Berlin Sans FB Demi" panose="020E0802020502020306" pitchFamily="34" charset="0"/>
              </a:rPr>
              <a:t>Une minute pour préparer des phrases complètes!</a:t>
            </a:r>
            <a:endParaRPr lang="fr-FR" sz="38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1543050"/>
            <a:ext cx="106680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Il y a …    </a:t>
            </a:r>
            <a:r>
              <a:rPr lang="fr-FR" sz="6600" dirty="0" smtClean="0">
                <a:latin typeface="Berlin Sans FB Demi" panose="020E0802020502020306" pitchFamily="34" charset="0"/>
              </a:rPr>
              <a:t/>
            </a:r>
            <a:br>
              <a:rPr lang="fr-FR" sz="6600" dirty="0" smtClean="0">
                <a:latin typeface="Berlin Sans FB Demi" panose="020E0802020502020306" pitchFamily="34" charset="0"/>
              </a:rPr>
            </a:br>
            <a:r>
              <a:rPr lang="fr-FR" sz="4800" dirty="0" smtClean="0">
                <a:latin typeface="Berlin Sans FB Demi" panose="020E0802020502020306" pitchFamily="34" charset="0"/>
              </a:rPr>
              <a:t>(</a:t>
            </a:r>
            <a:r>
              <a:rPr lang="fr-FR" sz="4800" dirty="0" err="1" smtClean="0">
                <a:latin typeface="Berlin Sans FB Demi" panose="020E0802020502020306" pitchFamily="34" charset="0"/>
              </a:rPr>
              <a:t>there</a:t>
            </a:r>
            <a:r>
              <a:rPr lang="fr-FR" sz="4800" dirty="0" smtClean="0"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latin typeface="Berlin Sans FB Demi" panose="020E0802020502020306" pitchFamily="34" charset="0"/>
              </a:rPr>
              <a:t>is</a:t>
            </a:r>
            <a:r>
              <a:rPr lang="fr-FR" sz="4800" dirty="0" smtClean="0">
                <a:latin typeface="Berlin Sans FB Demi" panose="020E0802020502020306" pitchFamily="34" charset="0"/>
              </a:rPr>
              <a:t>/</a:t>
            </a:r>
            <a:r>
              <a:rPr lang="fr-FR" sz="4800" dirty="0" err="1" smtClean="0">
                <a:latin typeface="Berlin Sans FB Demi" panose="020E0802020502020306" pitchFamily="34" charset="0"/>
              </a:rPr>
              <a:t>there</a:t>
            </a:r>
            <a:r>
              <a:rPr lang="fr-FR" sz="4800" dirty="0" smtClean="0">
                <a:latin typeface="Berlin Sans FB Demi" panose="020E0802020502020306" pitchFamily="34" charset="0"/>
              </a:rPr>
              <a:t> are)</a:t>
            </a:r>
          </a:p>
          <a:p>
            <a:endParaRPr lang="fr-FR" sz="4800" dirty="0">
              <a:latin typeface="Berlin Sans FB Demi" panose="020E0802020502020306" pitchFamily="34" charset="0"/>
            </a:endParaRPr>
          </a:p>
          <a:p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Il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y a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pas</a:t>
            </a:r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de</a:t>
            </a:r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…     </a:t>
            </a:r>
            <a:r>
              <a:rPr lang="fr-FR" sz="6600" dirty="0" smtClean="0">
                <a:latin typeface="Berlin Sans FB Demi" panose="020E0802020502020306" pitchFamily="34" charset="0"/>
              </a:rPr>
              <a:t/>
            </a:r>
            <a:br>
              <a:rPr lang="fr-FR" sz="6600" dirty="0" smtClean="0">
                <a:latin typeface="Berlin Sans FB Demi" panose="020E0802020502020306" pitchFamily="34" charset="0"/>
              </a:rPr>
            </a:br>
            <a:r>
              <a:rPr lang="fr-FR" sz="4800" dirty="0" smtClean="0">
                <a:latin typeface="Berlin Sans FB Demi" panose="020E0802020502020306" pitchFamily="34" charset="0"/>
              </a:rPr>
              <a:t>(</a:t>
            </a:r>
            <a:r>
              <a:rPr lang="fr-FR" sz="4800" dirty="0" err="1" smtClean="0">
                <a:latin typeface="Berlin Sans FB Demi" panose="020E0802020502020306" pitchFamily="34" charset="0"/>
              </a:rPr>
              <a:t>there</a:t>
            </a:r>
            <a:r>
              <a:rPr lang="fr-FR" sz="4800" dirty="0" smtClean="0"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latin typeface="Berlin Sans FB Demi" panose="020E0802020502020306" pitchFamily="34" charset="0"/>
              </a:rPr>
              <a:t>isn’t</a:t>
            </a:r>
            <a:r>
              <a:rPr lang="fr-FR" sz="4800" dirty="0" smtClean="0">
                <a:latin typeface="Berlin Sans FB Demi" panose="020E0802020502020306" pitchFamily="34" charset="0"/>
              </a:rPr>
              <a:t>/</a:t>
            </a:r>
            <a:r>
              <a:rPr lang="fr-FR" sz="4800" dirty="0" err="1" smtClean="0">
                <a:latin typeface="Berlin Sans FB Demi" panose="020E0802020502020306" pitchFamily="34" charset="0"/>
              </a:rPr>
              <a:t>arent</a:t>
            </a:r>
            <a:r>
              <a:rPr lang="fr-FR" sz="4800" dirty="0" smtClean="0"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latin typeface="Berlin Sans FB Demi" panose="020E0802020502020306" pitchFamily="34" charset="0"/>
              </a:rPr>
              <a:t>any</a:t>
            </a:r>
            <a:r>
              <a:rPr lang="fr-FR" sz="4800" dirty="0" smtClean="0">
                <a:latin typeface="Berlin Sans FB Demi" panose="020E0802020502020306" pitchFamily="34" charset="0"/>
              </a:rPr>
              <a:t>…)</a:t>
            </a:r>
            <a:endParaRPr lang="fr-FR" sz="4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038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" y="533400"/>
            <a:ext cx="1235165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800" dirty="0" smtClean="0">
                <a:latin typeface="Berlin Sans FB Demi" panose="020E0802020502020306" pitchFamily="34" charset="0"/>
              </a:rPr>
              <a:t>Une minute pour étudier la salle de classe dans la photo!</a:t>
            </a:r>
            <a:endParaRPr lang="fr-FR" sz="3800" dirty="0">
              <a:latin typeface="Berlin Sans FB Demi" panose="020E0802020502020306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9871" y="1383847"/>
            <a:ext cx="7298871" cy="547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137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33400"/>
            <a:ext cx="12192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800" dirty="0" smtClean="0">
                <a:latin typeface="Berlin Sans FB Demi" panose="020E0802020502020306" pitchFamily="34" charset="0"/>
              </a:rPr>
              <a:t>Une minute pour préparer des phrases complètes!</a:t>
            </a:r>
            <a:endParaRPr lang="fr-FR" sz="38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1543050"/>
            <a:ext cx="106680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Il y a …    </a:t>
            </a:r>
            <a:r>
              <a:rPr lang="fr-FR" sz="6600" dirty="0" smtClean="0">
                <a:latin typeface="Berlin Sans FB Demi" panose="020E0802020502020306" pitchFamily="34" charset="0"/>
              </a:rPr>
              <a:t/>
            </a:r>
            <a:br>
              <a:rPr lang="fr-FR" sz="6600" dirty="0" smtClean="0">
                <a:latin typeface="Berlin Sans FB Demi" panose="020E0802020502020306" pitchFamily="34" charset="0"/>
              </a:rPr>
            </a:br>
            <a:r>
              <a:rPr lang="fr-FR" sz="4800" dirty="0" smtClean="0">
                <a:latin typeface="Berlin Sans FB Demi" panose="020E0802020502020306" pitchFamily="34" charset="0"/>
              </a:rPr>
              <a:t>(</a:t>
            </a:r>
            <a:r>
              <a:rPr lang="fr-FR" sz="4800" dirty="0" err="1" smtClean="0">
                <a:latin typeface="Berlin Sans FB Demi" panose="020E0802020502020306" pitchFamily="34" charset="0"/>
              </a:rPr>
              <a:t>there</a:t>
            </a:r>
            <a:r>
              <a:rPr lang="fr-FR" sz="4800" dirty="0" smtClean="0"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latin typeface="Berlin Sans FB Demi" panose="020E0802020502020306" pitchFamily="34" charset="0"/>
              </a:rPr>
              <a:t>is</a:t>
            </a:r>
            <a:r>
              <a:rPr lang="fr-FR" sz="4800" dirty="0" smtClean="0">
                <a:latin typeface="Berlin Sans FB Demi" panose="020E0802020502020306" pitchFamily="34" charset="0"/>
              </a:rPr>
              <a:t>/</a:t>
            </a:r>
            <a:r>
              <a:rPr lang="fr-FR" sz="4800" dirty="0" err="1" smtClean="0">
                <a:latin typeface="Berlin Sans FB Demi" panose="020E0802020502020306" pitchFamily="34" charset="0"/>
              </a:rPr>
              <a:t>there</a:t>
            </a:r>
            <a:r>
              <a:rPr lang="fr-FR" sz="4800" dirty="0" smtClean="0">
                <a:latin typeface="Berlin Sans FB Demi" panose="020E0802020502020306" pitchFamily="34" charset="0"/>
              </a:rPr>
              <a:t> are)</a:t>
            </a:r>
          </a:p>
          <a:p>
            <a:endParaRPr lang="fr-FR" sz="4800" dirty="0">
              <a:latin typeface="Berlin Sans FB Demi" panose="020E0802020502020306" pitchFamily="34" charset="0"/>
            </a:endParaRPr>
          </a:p>
          <a:p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Il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y a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pas</a:t>
            </a:r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de</a:t>
            </a:r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…     </a:t>
            </a:r>
            <a:r>
              <a:rPr lang="fr-FR" sz="6600" dirty="0" smtClean="0">
                <a:latin typeface="Berlin Sans FB Demi" panose="020E0802020502020306" pitchFamily="34" charset="0"/>
              </a:rPr>
              <a:t/>
            </a:r>
            <a:br>
              <a:rPr lang="fr-FR" sz="6600" dirty="0" smtClean="0">
                <a:latin typeface="Berlin Sans FB Demi" panose="020E0802020502020306" pitchFamily="34" charset="0"/>
              </a:rPr>
            </a:br>
            <a:r>
              <a:rPr lang="fr-FR" sz="4800" dirty="0" smtClean="0">
                <a:latin typeface="Berlin Sans FB Demi" panose="020E0802020502020306" pitchFamily="34" charset="0"/>
              </a:rPr>
              <a:t>(</a:t>
            </a:r>
            <a:r>
              <a:rPr lang="fr-FR" sz="4800" dirty="0" err="1" smtClean="0">
                <a:latin typeface="Berlin Sans FB Demi" panose="020E0802020502020306" pitchFamily="34" charset="0"/>
              </a:rPr>
              <a:t>there</a:t>
            </a:r>
            <a:r>
              <a:rPr lang="fr-FR" sz="4800" dirty="0" smtClean="0"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latin typeface="Berlin Sans FB Demi" panose="020E0802020502020306" pitchFamily="34" charset="0"/>
              </a:rPr>
              <a:t>isn’t</a:t>
            </a:r>
            <a:r>
              <a:rPr lang="fr-FR" sz="4800" dirty="0" smtClean="0">
                <a:latin typeface="Berlin Sans FB Demi" panose="020E0802020502020306" pitchFamily="34" charset="0"/>
              </a:rPr>
              <a:t>/</a:t>
            </a:r>
            <a:r>
              <a:rPr lang="fr-FR" sz="4800" dirty="0" err="1" smtClean="0">
                <a:latin typeface="Berlin Sans FB Demi" panose="020E0802020502020306" pitchFamily="34" charset="0"/>
              </a:rPr>
              <a:t>arent</a:t>
            </a:r>
            <a:r>
              <a:rPr lang="fr-FR" sz="4800" dirty="0" smtClean="0"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latin typeface="Berlin Sans FB Demi" panose="020E0802020502020306" pitchFamily="34" charset="0"/>
              </a:rPr>
              <a:t>any</a:t>
            </a:r>
            <a:r>
              <a:rPr lang="fr-FR" sz="4800" dirty="0" smtClean="0">
                <a:latin typeface="Berlin Sans FB Demi" panose="020E0802020502020306" pitchFamily="34" charset="0"/>
              </a:rPr>
              <a:t>…)</a:t>
            </a:r>
            <a:endParaRPr lang="fr-FR" sz="4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315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21963"/>
            <a:ext cx="1235165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800" dirty="0" smtClean="0">
                <a:latin typeface="Berlin Sans FB Demi" panose="020E0802020502020306" pitchFamily="34" charset="0"/>
              </a:rPr>
              <a:t>Sortez un papier.  Ecrivez 5 phrase complètes pour décrire la salle de classe:</a:t>
            </a:r>
            <a:endParaRPr lang="fr-FR" sz="38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3847"/>
            <a:ext cx="7322458" cy="54879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2457" y="1543050"/>
            <a:ext cx="50291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Il y a …    </a:t>
            </a:r>
            <a:r>
              <a:rPr lang="fr-FR" sz="6600" dirty="0" smtClean="0">
                <a:latin typeface="Berlin Sans FB Demi" panose="020E0802020502020306" pitchFamily="34" charset="0"/>
              </a:rPr>
              <a:t/>
            </a:r>
            <a:br>
              <a:rPr lang="fr-FR" sz="6600" dirty="0" smtClean="0">
                <a:latin typeface="Berlin Sans FB Demi" panose="020E0802020502020306" pitchFamily="34" charset="0"/>
              </a:rPr>
            </a:br>
            <a:endParaRPr lang="fr-FR" sz="4800" dirty="0">
              <a:latin typeface="Berlin Sans FB Demi" panose="020E0802020502020306" pitchFamily="34" charset="0"/>
            </a:endParaRPr>
          </a:p>
          <a:p>
            <a:endParaRPr lang="fr-FR" sz="4800" dirty="0"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Il </a:t>
            </a:r>
            <a:r>
              <a:rPr lang="fr-FR" sz="54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y a </a:t>
            </a:r>
            <a:r>
              <a:rPr lang="fr-FR" sz="54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pas</a:t>
            </a:r>
            <a:r>
              <a:rPr lang="fr-FR" sz="5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 </a:t>
            </a:r>
            <a:r>
              <a:rPr lang="fr-FR" sz="54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de</a:t>
            </a:r>
            <a:r>
              <a:rPr lang="fr-FR" sz="5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…     </a:t>
            </a:r>
            <a:endParaRPr lang="fr-FR" sz="40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706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91</Words>
  <Application>Microsoft Office PowerPoint</Application>
  <PresentationFormat>Widescreen</PresentationFormat>
  <Paragraphs>19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2015-10-13T15:17:32Z</dcterms:created>
  <dcterms:modified xsi:type="dcterms:W3CDTF">2015-10-13T15:24:44Z</dcterms:modified>
</cp:coreProperties>
</file>